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483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389" userDrawn="1">
          <p15:clr>
            <a:srgbClr val="A4A3A4"/>
          </p15:clr>
        </p15:guide>
        <p15:guide id="3" orient="horz" pos="2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8522"/>
    <a:srgbClr val="BE5108"/>
    <a:srgbClr val="D29500"/>
    <a:srgbClr val="FF6699"/>
    <a:srgbClr val="1D4999"/>
    <a:srgbClr val="4E30D7"/>
    <a:srgbClr val="F46E1D"/>
    <a:srgbClr val="4473C5"/>
    <a:srgbClr val="339966"/>
    <a:srgbClr val="74A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996" autoAdjust="0"/>
    <p:restoredTop sz="73592" autoAdjust="0"/>
  </p:normalViewPr>
  <p:slideViewPr>
    <p:cSldViewPr showGuides="1">
      <p:cViewPr varScale="1">
        <p:scale>
          <a:sx n="45" d="100"/>
          <a:sy n="45" d="100"/>
        </p:scale>
        <p:origin x="1196" y="20"/>
      </p:cViewPr>
      <p:guideLst>
        <p:guide pos="2389"/>
        <p:guide orient="horz" pos="279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9523E-077C-46DD-9A93-8B8DCD418174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965A7-842E-47C2-A7AA-F174DAD2D1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644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59CDE61B-6E19-451A-8EBC-6B7144AD7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6300" y="517586"/>
            <a:ext cx="10279399" cy="5401599"/>
          </a:xfrm>
        </p:spPr>
        <p:txBody>
          <a:bodyPr>
            <a:normAutofit/>
          </a:bodyPr>
          <a:lstStyle>
            <a:lvl1pPr marL="0" indent="0" algn="l">
              <a:buNone/>
              <a:defRPr sz="4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25569805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AB81C1-6537-4278-8F1B-F6A2BDBE6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2293F47-3836-42BA-BB31-A1D5E9BE6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FD43886-CD98-4DC8-8B61-AF793DE6C6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2D2E38A-58E2-460E-AE31-65D292F4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448D82-9F38-463C-8164-FB6AFE3E3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330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C133876-6CA7-4CA4-B891-D1C42369E2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E44122E-07F3-4267-AAF8-7E513EA66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2C02469-2048-4251-B2BE-1E3F9A6507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5A0730-4D1F-4D0C-B875-5134945B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1832D4-1CE6-40C2-B2C5-58A768824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7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78BC9F-CCAF-449C-A42C-D9C34EA13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90B81A-DAFD-4524-A1F4-135C83816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CBFAED-4BAF-4713-91D9-FAAE7B078A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BF229B-4E55-459B-B666-E607EEB2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FAB560-3F63-4EC3-96E7-026AE6329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678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B1991A-D089-41BC-904A-11E00887A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E3EAA87-F6FD-4DFF-B39C-FF0FFF66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762579-6432-4249-A55E-CCEA7667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68F3001-66DB-412C-8B9B-8C0E2EB4F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A7697D-6048-498C-8DE5-6A9A6461E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63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37D132-09EA-4EDF-BED4-6519C8806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3AB6F5-F0B6-4A4A-96AD-5C1C8B7300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ED8D9EC-BB96-46B0-BD1C-6B6A3B5DD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6FF0B11-ED36-4630-B345-9EC3E6377B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ECFB1D2-76E5-4F8B-9C89-19F6E5BC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E190DEB-91C8-4554-BF26-B96794E06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07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00CD71-665A-4FBE-AF2C-4D120BC13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70B549A-7743-4A1E-907D-70EDBE947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F63CD38-E207-4EC0-A3CA-ECA369DBD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4336CA6-E418-457F-A61F-9A8F50238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E85E10B-815A-4F95-AF8C-74B5082EAF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C70EA09-264E-4173-B63F-5E105B72AF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7A7E7B8-906B-419A-9F2E-E2352B29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A2A95B1-BF7F-4B72-974D-0CF829D71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93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1044EA-92B3-42C0-BD32-430A77C39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AF0CA0D-87EF-470C-994D-7ED662B7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F0EF89E-3653-48A1-9BB1-D817F06D2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CE9B3A5-F993-4CE4-B093-A5042284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30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727DF02-A3E8-4014-B8FB-074FB702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1792D09-6C28-4A45-94D4-867CA5141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7085AE0-C227-4A7E-9CFC-D780655D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7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7EC8D8-5CBE-4714-A345-D3F61284B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BC6DA18-5AB4-49E4-AEBA-8B75078B4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CB456F6-4E59-4A4E-9FE7-0FF8B0A0B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424A303-06CB-4014-9E9A-5946D774C5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452A50A-15DB-470D-B7A7-420CABC8E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4108468-3AFB-4C97-A595-729DB0C46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56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B4BDF3-E98A-4181-AB95-3AD094A5A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DD81135-F1E2-4E64-A9CA-2B327E2DD2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130B5D9-FBAB-463F-88AD-476144478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2BCD81B-163C-4C00-B5C4-B8BDA409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0E226E-9E62-449E-88D0-17EA4BD9D498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79F749B-29D5-4CBE-93A9-015C0DDE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0125D3F-550C-42F7-9335-FF6BD27C4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4A7D20-B7B8-4222-A418-1A7949736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89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>
                <a:lumMod val="85000"/>
                <a:lumOff val="15000"/>
              </a:schemeClr>
            </a:gs>
            <a:gs pos="82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C8DF704-9850-468B-908D-BACC15BA8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B787AEA-E037-4469-9C8C-4B9B72FD7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AFDA2D-00AC-433B-BA12-EA90AB895C1A}"/>
              </a:ext>
            </a:extLst>
          </p:cNvPr>
          <p:cNvSpPr/>
          <p:nvPr userDrawn="1"/>
        </p:nvSpPr>
        <p:spPr>
          <a:xfrm>
            <a:off x="0" y="0"/>
            <a:ext cx="12192000" cy="61769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45E495B-3CE3-4CFA-90C5-C0E59CF2441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144" y="6282289"/>
            <a:ext cx="2231656" cy="48784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1ABB8DD7-DEC1-25FA-6CA0-C962715B7E03}"/>
              </a:ext>
            </a:extLst>
          </p:cNvPr>
          <p:cNvSpPr txBox="1"/>
          <p:nvPr userDrawn="1"/>
        </p:nvSpPr>
        <p:spPr>
          <a:xfrm>
            <a:off x="152400" y="6218922"/>
            <a:ext cx="270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課程版權所有</a:t>
            </a:r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勿以任何形式轉載</a:t>
            </a:r>
          </a:p>
        </p:txBody>
      </p:sp>
    </p:spTree>
    <p:extLst>
      <p:ext uri="{BB962C8B-B14F-4D97-AF65-F5344CB8AC3E}">
        <p14:creationId xmlns:p14="http://schemas.microsoft.com/office/powerpoint/2010/main" val="270713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EDB3D512-0DB3-9DDA-2573-0DBB3D392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606306"/>
              </p:ext>
            </p:extLst>
          </p:nvPr>
        </p:nvGraphicFramePr>
        <p:xfrm>
          <a:off x="551384" y="692696"/>
          <a:ext cx="11377264" cy="525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7264">
                  <a:extLst>
                    <a:ext uri="{9D8B030D-6E8A-4147-A177-3AD203B41FA5}">
                      <a16:colId xmlns:a16="http://schemas.microsoft.com/office/drawing/2014/main" val="1583850886"/>
                    </a:ext>
                  </a:extLst>
                </a:gridCol>
              </a:tblGrid>
              <a:tr h="885810"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專長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 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早餐店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204135"/>
                  </a:ext>
                </a:extLst>
              </a:tr>
              <a:tr h="1456925"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定義這專業成果的優劣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 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更快出餐、更省能源、賺更多錢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34503"/>
                  </a:ext>
                </a:extLst>
              </a:tr>
              <a:tr h="1456925"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列出影響成果優劣的原因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 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加熱容器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大小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材料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、熱源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火力大小、電磁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瓦斯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微波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、食材、地點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endParaRPr lang="zh-TW" altLang="en-US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177853"/>
                  </a:ext>
                </a:extLst>
              </a:tr>
              <a:tr h="1456925"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找出同學可控的原因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 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加熱容器大小、熱源火力大小、食材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endParaRPr lang="zh-TW" altLang="en-US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17496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1625AD81-CAA7-98FC-FE46-A00DB014C8AA}"/>
              </a:ext>
            </a:extLst>
          </p:cNvPr>
          <p:cNvSpPr txBox="1"/>
          <p:nvPr/>
        </p:nvSpPr>
        <p:spPr>
          <a:xfrm>
            <a:off x="531218" y="97468"/>
            <a:ext cx="4199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家長專長對接表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求解型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981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6817</TotalTime>
  <Words>88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01 X</dc:creator>
  <cp:lastModifiedBy>01</cp:lastModifiedBy>
  <cp:revision>286</cp:revision>
  <dcterms:created xsi:type="dcterms:W3CDTF">2021-09-04T01:49:33Z</dcterms:created>
  <dcterms:modified xsi:type="dcterms:W3CDTF">2026-04-23T01:46:05Z</dcterms:modified>
</cp:coreProperties>
</file>